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76" r:id="rId3"/>
    <p:sldId id="282" r:id="rId4"/>
    <p:sldId id="277" r:id="rId5"/>
    <p:sldId id="278" r:id="rId6"/>
    <p:sldId id="279" r:id="rId7"/>
    <p:sldId id="280" r:id="rId8"/>
    <p:sldId id="284" r:id="rId9"/>
    <p:sldId id="283" r:id="rId10"/>
    <p:sldId id="281" r:id="rId11"/>
  </p:sldIdLst>
  <p:sldSz cx="12192000" cy="6858000"/>
  <p:notesSz cx="6858000" cy="9144000"/>
  <p:embeddedFontLst>
    <p:embeddedFont>
      <p:font typeface="나눔스퀘어 Bold" panose="020B0600000101010101" pitchFamily="50" charset="-127"/>
      <p:bold r:id="rId13"/>
    </p:embeddedFont>
    <p:embeddedFont>
      <p:font typeface="나눔스퀘어 Light" panose="020B0600000101010101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6279" autoAdjust="0"/>
  </p:normalViewPr>
  <p:slideViewPr>
    <p:cSldViewPr snapToGrid="0">
      <p:cViewPr varScale="1">
        <p:scale>
          <a:sx n="111" d="100"/>
          <a:sy n="111" d="100"/>
        </p:scale>
        <p:origin x="48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358D97-F65D-4174-A9DA-8DAF0C41CE5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2A4EB4-C84B-4050-BF7F-8C5257CF2C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278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01A118-3DA8-9796-875E-B972F8777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505DBF-F7BE-E4A0-2C7F-C9AB053F6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6DB556-3E32-A016-3335-1A6DA2209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CE30AC-E417-C68E-87FE-5F71343CE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5073E1-375A-F844-D637-D0831D934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972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68D332-ADAE-D90B-A727-B2F4D6AFD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FBBFA4-16BC-3F85-B877-F80CFE3FE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0FED21-617C-2FAD-1E1D-CCAD655E8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C1F2AC-5ABB-951B-8285-F3F4F974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B8681A-EA00-226D-6D1A-6CC9D9229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597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A66374-4633-4F30-C70E-AE47250BEE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FC6A08-0385-B5C0-83A3-CC5D4E2C66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1CE4A1-77F6-EA6B-B66C-D6E62361C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4ACBFD-6DD9-A4A9-5740-6EA7C7AAE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77171C-9D12-595C-96CC-DBE1319FA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525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1D4EB7-DE61-18E1-B392-46A341876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CFA1E5-B516-CB74-08B3-01D854B9C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103DF8-98C4-09E6-EF7A-193684690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CAB86F-5D8E-7DB7-C515-6D942FDB1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500BBB-17F4-1A5A-F507-4A43B8ED7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891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00282D-0B03-1421-BB4B-56CAC8928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9984BB-EA7E-1FCA-6B89-7C07ED0FC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D819DB-FC9F-229D-0B17-79F425C0F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FA0B56-40F4-CFA2-5C43-725F8E6E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77BA94-5A2B-A560-1C74-3D153050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392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491CB-9747-A5D6-7EB8-6FB35B530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735D71-D17F-AD73-16D5-4326BD754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9B74C2-28AE-1DD3-65A3-D6B3D9367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C75018-5EB1-9F36-E005-19DB1B511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1AF556-6891-4090-8CFE-3310A4AF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367E32-20E3-A0CF-B5CB-FC3E6B47C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633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FCD98-A191-91F5-9BD6-BDF171488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FF06FC-6CBF-E742-43AA-26FF30472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A4EEAD-8CC8-8B3B-BB9A-1F0A109B91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12FAB5-61E2-7DE0-2FA9-AAC117DEF5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76F675-FA62-8BFD-A92A-1ABA45EA2E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5A0086A-DE61-4F22-C70E-4D53C40F0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33F08E-E14D-9D27-2DD6-302FF61DA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82174A-9420-1720-145E-EE03B8D4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399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BD3261-DABD-2B7C-E970-A68A72ACE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495199-279E-4225-DFC0-55D9504B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ECA61C-571C-8856-59DC-274D0A04F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63B8712-C95C-DF90-09C2-CC0DFC0E3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892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7F0B9E-8BE5-2BA4-CA1B-B092A4359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5226F84-32AE-41AC-34E7-12C07B016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E736E0-59B9-C794-E3C8-092B12F4A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94EA3EC-493F-EE73-2177-792A2075A6F3}"/>
              </a:ext>
            </a:extLst>
          </p:cNvPr>
          <p:cNvSpPr/>
          <p:nvPr userDrawn="1"/>
        </p:nvSpPr>
        <p:spPr>
          <a:xfrm>
            <a:off x="268234" y="255448"/>
            <a:ext cx="11655532" cy="634710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633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1B202C-3E46-BB8B-A8DF-928292130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619ED0-5841-F513-F93A-77850FA90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41619B-3F96-22E4-B0EB-56344F82F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0CD528-8D86-685D-ECC8-23EE30FC0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493A6C-A203-6965-7E19-302555916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6C1F15-D5C3-5821-2FBC-199F40892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839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A32933-56EC-84C1-4491-D065262A8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51336B9-3094-CBB8-EF9C-C83B8CEDB3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9D0C1E-3122-2D83-48EC-B231A6E1C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1D684C-5932-A74F-4C17-0F35D2FD9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808E1F-AA8A-5B1C-96CE-A0B4A3242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CAADCE-0F3B-8AFC-00BB-3EABABE4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162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5259AB0-799B-26D6-2373-033129CD8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4A1B5C-9FA1-3D23-FB73-40E119225B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F273E3-6C29-D00D-2A03-38C2C0B4C9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2BD783-CAB7-4DEA-ADCB-E4049EBE5016}" type="datetimeFigureOut">
              <a:rPr lang="ko-KR" altLang="en-US" smtClean="0"/>
              <a:t>2024-10-27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2AB036-2E20-3934-CD83-BF4AB7EA8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35703F-7F0A-09E0-9EAA-F019A996B7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D8527E-5335-4A5E-A0A7-665A3EED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42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68B7FA-2437-1FD5-4379-809038237F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7424" y="2775192"/>
            <a:ext cx="10217151" cy="1307615"/>
          </a:xfrm>
        </p:spPr>
        <p:txBody>
          <a:bodyPr anchor="b">
            <a:norm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소프트웨어공학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Project Progress Presentation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640F27-04DF-531F-4E96-CE87B22CCC16}"/>
              </a:ext>
            </a:extLst>
          </p:cNvPr>
          <p:cNvSpPr txBox="1"/>
          <p:nvPr/>
        </p:nvSpPr>
        <p:spPr>
          <a:xfrm>
            <a:off x="7456098" y="5565991"/>
            <a:ext cx="47359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 알바시대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2022920024 </a:t>
            </a:r>
            <a:r>
              <a:rPr lang="ko-KR" altLang="en-US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박동찬</a:t>
            </a:r>
            <a:r>
              <a:rPr lang="en-US" altLang="ko-KR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2022920045 </a:t>
            </a:r>
            <a:r>
              <a:rPr lang="ko-KR" altLang="en-US" sz="1200" b="0" i="0" dirty="0" err="1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이승목</a:t>
            </a:r>
            <a:r>
              <a:rPr lang="en-US" altLang="ko-KR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2014920047 </a:t>
            </a:r>
            <a:r>
              <a:rPr lang="ko-KR" altLang="en-US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임진우</a:t>
            </a:r>
            <a:r>
              <a:rPr lang="en-US" altLang="ko-KR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br>
              <a:rPr lang="en-US" altLang="ko-KR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2022920010 </a:t>
            </a:r>
            <a:r>
              <a:rPr lang="ko-KR" altLang="en-US" sz="1200" b="0" i="0" dirty="0" err="1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김동하</a:t>
            </a:r>
            <a:r>
              <a:rPr lang="en-US" altLang="ko-KR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2020920058 </a:t>
            </a:r>
            <a:r>
              <a:rPr lang="ko-KR" altLang="en-US" sz="1200" b="0" i="0" dirty="0" err="1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조성채</a:t>
            </a:r>
            <a:r>
              <a:rPr lang="ko-KR" altLang="en-US" sz="1200" b="0" i="0" dirty="0"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2020920031 </a:t>
            </a:r>
            <a:r>
              <a:rPr lang="ko-KR" altLang="en-US" sz="1200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서제임스</a:t>
            </a:r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endParaRPr lang="ko-KR" altLang="en-US" sz="1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7626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5F6E3-6B87-726E-0F4D-EEBABBF02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27284-A331-929A-A41B-CC0F7E5F5BA6}"/>
              </a:ext>
            </a:extLst>
          </p:cNvPr>
          <p:cNvSpPr txBox="1"/>
          <p:nvPr/>
        </p:nvSpPr>
        <p:spPr>
          <a:xfrm>
            <a:off x="575848" y="644513"/>
            <a:ext cx="6998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Preliminary High Level Architectures - MVC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6639FC-5268-0B83-9F56-715EC6161145}"/>
              </a:ext>
            </a:extLst>
          </p:cNvPr>
          <p:cNvSpPr txBox="1"/>
          <p:nvPr/>
        </p:nvSpPr>
        <p:spPr>
          <a:xfrm>
            <a:off x="853051" y="2035413"/>
            <a:ext cx="10309530" cy="3670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MVC(Model-View-Controller) Architectures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Model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은 데이터와 비즈니스 로직을 관리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사용자 정보 저장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알바 공고문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이력서 등의 데이터를 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DBMS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관리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View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는 사용자의 화면 구성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구직자의 프로필 수정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알바 검색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목록 검색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구인자의 구인 글 게시 등의 행동 시 사용자에게 보여줄 페이지를 제공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Controller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는 사용자의 요청을 받아 처리하고 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Model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과 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View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연결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장점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유지 보수 용이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재사용성 증가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단점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컨트롤러 과부하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복잡성 증가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1425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990D0F-A2ED-E180-FABB-671089AF393E}"/>
              </a:ext>
            </a:extLst>
          </p:cNvPr>
          <p:cNvSpPr txBox="1"/>
          <p:nvPr/>
        </p:nvSpPr>
        <p:spPr>
          <a:xfrm>
            <a:off x="575849" y="644513"/>
            <a:ext cx="311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소개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327FA0-100E-2F08-93FD-8E1A9A6AA0E9}"/>
              </a:ext>
            </a:extLst>
          </p:cNvPr>
          <p:cNvSpPr txBox="1"/>
          <p:nvPr/>
        </p:nvSpPr>
        <p:spPr>
          <a:xfrm>
            <a:off x="853051" y="2035413"/>
            <a:ext cx="8584248" cy="2789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목표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30000"/>
              </a:lnSpc>
            </a:pP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구직자와 임시 또는 파트타임 일자리 기회를 연결하는 온라인 플랫폼 형성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개인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등록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검색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그리고 파트타임 일자리에 지원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일자리 검색 과정을 간소화하여 유연한 근무를 원하는 개인이 더 쉽게 접근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기업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구인 공고를 게시하고 지원자를 관리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간편한 채용 과정을 제공</a:t>
            </a:r>
            <a:endParaRPr lang="en-US" altLang="ko-KR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9370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F900E-3399-44B4-FE7A-302C3E18F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무료 서비스 줄이자' 알바몬·알바천국 담합… 과징금 26억원 | 서울경제">
            <a:extLst>
              <a:ext uri="{FF2B5EF4-FFF2-40B4-BE49-F238E27FC236}">
                <a16:creationId xmlns:a16="http://schemas.microsoft.com/office/drawing/2014/main" id="{0FF30BCE-9AF2-99B6-949E-A8C71979B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020" y="795561"/>
            <a:ext cx="4310584" cy="212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E120B7-F5BA-18FA-8016-7BA39FCB7CBC}"/>
              </a:ext>
            </a:extLst>
          </p:cNvPr>
          <p:cNvSpPr txBox="1"/>
          <p:nvPr/>
        </p:nvSpPr>
        <p:spPr>
          <a:xfrm>
            <a:off x="575849" y="644513"/>
            <a:ext cx="311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소개</a:t>
            </a:r>
          </a:p>
        </p:txBody>
      </p:sp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AB3F9A2B-D587-86C8-5D81-D75B78D965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243" y="2417379"/>
            <a:ext cx="2430042" cy="364506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37ECBAC9-3BEA-D93B-F230-9F3B1F746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285" y="2417379"/>
            <a:ext cx="2427510" cy="364506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그림 8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34BAA0A0-440D-1BE1-DAF0-5326275F3E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397" y="1311267"/>
            <a:ext cx="4676154" cy="475117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4967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45B218-9D88-6EEB-1704-651E99592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84F883-99FC-EF06-F54D-8448E09A2775}"/>
              </a:ext>
            </a:extLst>
          </p:cNvPr>
          <p:cNvSpPr txBox="1"/>
          <p:nvPr/>
        </p:nvSpPr>
        <p:spPr>
          <a:xfrm>
            <a:off x="575849" y="644513"/>
            <a:ext cx="311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 소개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489B65-D059-28F7-BD28-ABD82FD41771}"/>
              </a:ext>
            </a:extLst>
          </p:cNvPr>
          <p:cNvSpPr txBox="1"/>
          <p:nvPr/>
        </p:nvSpPr>
        <p:spPr>
          <a:xfrm>
            <a:off x="853051" y="2035413"/>
            <a:ext cx="8584248" cy="2146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프론트엔드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개발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김동하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박동찬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서제임스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React.js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사용하여 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개발 및 유지보수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직관적이고 사용자 친화적인 경험을 제공</a:t>
            </a:r>
            <a:endParaRPr lang="en-US" altLang="ko-KR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백엔드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개발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이승목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임진우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조성채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Java Spring Boot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사용 서버 로직 구현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사용자 데이터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구인 공고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필터링 등을 관리하여 안전하고 효율적인 상호작용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1476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E3D48-BEAA-6F7E-8426-AD737C6C9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ABBC30-40AF-3E12-D427-87CAFF87A439}"/>
              </a:ext>
            </a:extLst>
          </p:cNvPr>
          <p:cNvSpPr txBox="1"/>
          <p:nvPr/>
        </p:nvSpPr>
        <p:spPr>
          <a:xfrm>
            <a:off x="575849" y="644513"/>
            <a:ext cx="311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요구사항 분석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1889CF-DA78-C8C9-2AFD-A461FDBCE26F}"/>
              </a:ext>
            </a:extLst>
          </p:cNvPr>
          <p:cNvSpPr txBox="1"/>
          <p:nvPr/>
        </p:nvSpPr>
        <p:spPr>
          <a:xfrm>
            <a:off x="853051" y="2035413"/>
            <a:ext cx="8584248" cy="343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Actor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구인자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아르바이트 공고를 등록하고 관리하는 사용자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구직자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아르바이트를 찾고 지원하는 사용자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지도서비스 제공자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일자리의 위치 정보를 제공하는 지도 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API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관리자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사용자 관리 및 부적절한 공고 관리 담당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Use Case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구직자와 구인자 등록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이력서 등록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구인 글 등록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알바 검색 및 지원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2579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A59AE-9CB7-A165-9C88-9F3186E00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5C13CB-C01F-D290-85AE-D3EF0484DF93}"/>
              </a:ext>
            </a:extLst>
          </p:cNvPr>
          <p:cNvSpPr txBox="1"/>
          <p:nvPr/>
        </p:nvSpPr>
        <p:spPr>
          <a:xfrm>
            <a:off x="575849" y="644513"/>
            <a:ext cx="311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Use Case Diagram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55DD340-559D-8F50-99BD-E47491598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217" y="1106178"/>
            <a:ext cx="8118319" cy="5272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3047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06D911-F198-8376-D522-F63B15183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85F413-BFD5-038F-7B48-2E53CF6053FF}"/>
              </a:ext>
            </a:extLst>
          </p:cNvPr>
          <p:cNvSpPr txBox="1"/>
          <p:nvPr/>
        </p:nvSpPr>
        <p:spPr>
          <a:xfrm>
            <a:off x="575848" y="644513"/>
            <a:ext cx="1051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Preliminary High Level Architectures – Client / Server Architectures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8BF87F-DEEF-7CC3-CB59-989023E92E0C}"/>
              </a:ext>
            </a:extLst>
          </p:cNvPr>
          <p:cNvSpPr txBox="1"/>
          <p:nvPr/>
        </p:nvSpPr>
        <p:spPr>
          <a:xfrm>
            <a:off x="853051" y="2035413"/>
            <a:ext cx="10309530" cy="3029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Client: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구직자와 구인자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UI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표시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요청 </a:t>
            </a: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응답 처리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Server: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알바시대 웹 서버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API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서버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비즈니즈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로직 처리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데이터베이스 관리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Protocol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HTTP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프로토콜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7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F1F66-2338-9C31-FE12-44418FD1F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922A88-6392-52C1-F4CA-8C85D979E285}"/>
              </a:ext>
            </a:extLst>
          </p:cNvPr>
          <p:cNvSpPr txBox="1"/>
          <p:nvPr/>
        </p:nvSpPr>
        <p:spPr>
          <a:xfrm>
            <a:off x="575848" y="644513"/>
            <a:ext cx="1051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Preliminary High Level Architectures – Client / Server Architectures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E3AD8B-CF45-34E3-F059-31FDEA3B9CA9}"/>
              </a:ext>
            </a:extLst>
          </p:cNvPr>
          <p:cNvSpPr txBox="1"/>
          <p:nvPr/>
        </p:nvSpPr>
        <p:spPr>
          <a:xfrm>
            <a:off x="853051" y="2035413"/>
            <a:ext cx="10309530" cy="2029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Trade-offs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데이터와 리소스의 중앙 집중화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시스템의 확장성과 유지보수성 향상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클라이언트의 주기적인 업데이트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서버에 임계치 이상의 부하 집중 시 서버 유연성 감소</a:t>
            </a:r>
            <a:b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lang="ko-KR" altLang="en-US" sz="16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서버와 클라이언트의 책임 분리</a:t>
            </a:r>
            <a:endParaRPr lang="en-US" altLang="ko-KR" sz="16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4889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2B58B-3DE7-2298-8189-1B1BB629C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54AC98-52E1-B802-4511-7F06B7468DEE}"/>
              </a:ext>
            </a:extLst>
          </p:cNvPr>
          <p:cNvSpPr txBox="1"/>
          <p:nvPr/>
        </p:nvSpPr>
        <p:spPr>
          <a:xfrm>
            <a:off x="575848" y="644513"/>
            <a:ext cx="6998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Preliminary High Level Architectures - MVC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DD69BC1-E6BE-BE73-1392-C45DC81BB7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451" t="18350" r="25891" b="16365"/>
          <a:stretch/>
        </p:blipFill>
        <p:spPr>
          <a:xfrm>
            <a:off x="2642103" y="1559763"/>
            <a:ext cx="6907794" cy="44772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153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1887</TotalTime>
  <Words>393</Words>
  <Application>Microsoft Office PowerPoint</Application>
  <PresentationFormat>와이드스크린</PresentationFormat>
  <Paragraphs>27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Arial</vt:lpstr>
      <vt:lpstr>맑은 고딕</vt:lpstr>
      <vt:lpstr>나눔스퀘어 Bold</vt:lpstr>
      <vt:lpstr>나눔스퀘어 Light</vt:lpstr>
      <vt:lpstr>Office 테마</vt:lpstr>
      <vt:lpstr>소프트웨어공학 Project Progress Presentation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컴퓨터과학부/임진우</dc:creator>
  <cp:lastModifiedBy>임진우</cp:lastModifiedBy>
  <cp:revision>71</cp:revision>
  <dcterms:created xsi:type="dcterms:W3CDTF">2024-05-03T06:11:54Z</dcterms:created>
  <dcterms:modified xsi:type="dcterms:W3CDTF">2024-10-27T14:33:47Z</dcterms:modified>
</cp:coreProperties>
</file>

<file path=docProps/thumbnail.jpeg>
</file>